
<file path=[Content_Types].xml><?xml version="1.0" encoding="utf-8"?>
<Types xmlns="http://schemas.openxmlformats.org/package/2006/content-types">
  <Default Extension="png" ContentType="image/pn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notesMaster" Target="notesMasters/notesMaster1.xml"/>
<Relationship Id="rId8" Type="http://schemas.openxmlformats.org/officeDocument/2006/relationships/presProps" Target="presProps.xml"/>
<Relationship Id="rId9" Type="http://schemas.openxmlformats.org/officeDocument/2006/relationships/viewProps" Target="viewProps.xml"/>
<Relationship Id="rId10" Type="http://schemas.openxmlformats.org/officeDocument/2006/relationships/theme" Target="theme/theme1.xml"/>
<Relationship Id="rId11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4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document à lire, annoter et verser au dossier, pas une présentation : envoyez-le en PDF (Fichier › Exporter). Les quatre diapositives de la réunion sont un autre fichier du kit.</a:t>
            </a:r>
          </a:p>
          <a:p>
            <a:r>
              <a:rPr lang="fr-FR" dirty="0"/>
              <a:t>À faire relire par votre conseil : ce modèle n’est pas un conseil juridique ; il ne dit pas si, ni comment, votre CSE doit être consulté.</a:t>
            </a:r>
          </a:p>
          <a:p>
            <a:r>
              <a:rPr lang="fr-FR" dirty="0"/>
              <a:t>Image : la scène « une charte que l’on comprend » du jeu d’images DoNotLeak, en attendant la scène demandée à Contee-Design (E-1 : des représentants du personnel lisent une note avec la DPO, ni caméra ni œil). Limite de l’image : pédagogie proposée ; la signature seule ne garantit ni adoption ni conformité.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fr-FR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Chaque phrase sur l’outil reprend ce que dit le site DoNotLeak (pages Sécurité, API et hébergement, mentions légales, conditions d’utilisation) : https://donotleak.contee.eu/security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fr-FR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Sources : mentions légales de DoNotLeak (données personnelles, hébergement) — https://donotleak.contee.eu/legal ; page Sécurité — https://donotleak.contee.eu/security ; page API et hébergement — https://donotleak.contee.eu/integration.</a:t>
            </a:r>
          </a:p>
          <a:p>
            <a:r>
              <a:rPr lang="fr-FR" dirty="0"/>
              <a:t>À dire honnêtement : aujourd’hui, sur la page publique, le texte part chiffré vers le serveur pour l’analyse ; un mode où l’analyse tourne entièrement dans le navigateur n’existe pas encore.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fr-FR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Articles lus sur Légifrance — à faire relire par votre conseil :</a:t>
            </a:r>
          </a:p>
          <a:p>
            <a:r>
              <a:rPr lang="fr-FR" dirty="0"/>
              <a:t>Code du travail, article L2312-8 (version en vigueur depuis le 25 août 2021) — https://www.legifrance.gouv.fr/codes/article_lc/LEGIARTI000043975196</a:t>
            </a:r>
          </a:p>
          <a:p>
            <a:r>
              <a:rPr lang="fr-FR" dirty="0"/>
              <a:t>Article L2312-38 (depuis le 1er janvier 2018) — https://www.legifrance.gouv.fr/codes/article_lc/LEGIARTI000035610275</a:t>
            </a:r>
          </a:p>
          <a:p>
            <a:r>
              <a:rPr lang="fr-FR" dirty="0"/>
              <a:t>Article L1222-4 (depuis le 1er mai 2008) — https://www.legifrance.gouv.fr/codes/article_lc/LEGIARTI000006900861</a:t>
            </a:r>
          </a:p>
          <a:p>
            <a:r>
              <a:rPr lang="fr-FR" dirty="0"/>
              <a:t>Article L1121-1 (depuis le 1er mai 2008) — https://www.legifrance.gouv.fr/codes/article_lc/LEGIARTI000006900785</a:t>
            </a:r>
          </a:p>
          <a:p>
            <a:r>
              <a:rPr lang="fr-FR" dirty="0"/>
              <a:t>Les articles L2312-8 et L2312-38 relèvent des attributions du CSE dans les entreprises d’au moins cinquante salariés.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4}" type="slidenum">
              <a:rPr lang="fr-FR"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Cette mention reste sur la dernière page de toute version adaptée : c’est la condition de la licence CC BY-SA 4.0. Un exemple à adapter, pas un conseil juridique.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fr-FR"/>
              <a:t>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28-une-charte-que-l-on-comprend.jpg" descr="contee:hero"/>
          <p:cNvPicPr>
            <a:picLocks noChangeAspect="1"/>
          </p:cNvPicPr>
          <p:nvPr/>
        </p:nvPicPr>
        <p:blipFill>
          <a:blip r:embed="rId3"/>
          <a:srcRect l="0" t="2901" r="0" b="2901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3600" dirty="0">
                <a:solidFill>
                  <a:srgbClr val="FFFFFF"/>
                </a:solidFill>
                <a:latin typeface="+mj-lt"/>
              </a:rPr>
              <a:t>Note d’information au CSE — l’IA et nos données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FFFFFF"/>
                </a:solidFill>
                <a:latin typeface="+mn-lt"/>
              </a:rPr>
              <a:t>[Organisme] · [date] · À faire relire par votre conseil avant l’envoi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Note au CSE (1/3) — ce qui est proposé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Avant l’envoi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Ce modèle est à faire relire par votre conseil : ce n’est pas un conseil juridique. Remplacez chaque champ entre [crochets] et retirez ce qui ne s’applique pas à [Organisme].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353023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457226"/>
            <a:ext cx="2600000" cy="11882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1. Ce qui est proposé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457226"/>
            <a:ext cx="7991440" cy="11882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Un cadre pour l’usage des outils d’IA au travail, en cinq volets : une charte d’utilisation, un outil de protection à portée de main, la formation du personnel avec des volontaires dans les équipes, une mesure par volumes et une marche à suivre en cas d’incident. L’outil proposé : [DoNotLeak], utilisable sur sa page, sans compte ni installation [, ou déployé sur les serveurs de [Organisme]].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7369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841173"/>
            <a:ext cx="2600000" cy="11882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2. Ce que fait l’outil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841173"/>
            <a:ext cx="7991440" cy="11882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Avant qu’un texte n’atteigne un outil d’IA, la personne le colle dans la page : l’outil repère les données personnelles, les identifiants et les clés d’accès, montre chaque détection avec son type et la remplace. La personne garde ce dont sa tâche a besoin, décide, puis copie la version protégée. Aucune détection ne trouve tout : elle relit avant d’envoyer.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12091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225120"/>
            <a:ext cx="260000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3. Ce qu’il ne fait jamais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225120"/>
            <a:ext cx="799144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Il ne garde aucune copie du texte et n’en journalise pas le contenu ; personne ne lit ce que les gens y collent. Il ne demande aucun compte, ne signale personne, ne note ni ne classe les salariés et ne décide pas à leur place. DoNotLeak ne surveille personne : des volumes, jamais des personnes.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Note au CSE (2/3) — données, formation, mesure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61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4. Les données, l’hébergement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614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Le texte part, chiffré, vers le serveur pour l’analyse ; il y est traité en mémoire, puis oublié : ni enregistré ni journalisé. Aucun fournisseur d’IA ni service tiers n’est appelé. La page est hébergée par OVH SAS, société française, et éditée par AQ INVESTISSEMENTS (Contee), à Paris. L’hébergeur peut garder des journaux de connexion (adresse IP, date, page) pour la sécurité ; ils ne contiennent jamais le texte. [Déployé chez nous : les textes ne quittent pas notre système d’information.]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33390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575920"/>
            <a:ext cx="2600000" cy="11882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5. La formation, les Champions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575920"/>
            <a:ext cx="7991440" cy="11882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Tout le personnel suit [un webinaire de 45 minutes] avant d’utiliser un outil d’IA pour le travail. Dans chaque équipe, des volontaires — les Champions du colmatage — relaient le réflexe et répondent aux questions, sur [x heures par mois]. Un Champion ne surveille pas ses collègues, ne lit pas leurs échanges et ne sanctionne pas. [Temps, modalités et reconnaissance du rôle : à préciser.]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9882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5225120"/>
            <a:ext cx="260000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6. La mesure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5225120"/>
            <a:ext cx="799144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[Organisme] suit le cadre par des volumes — outils validés, personnes formées, incidents signalés —, jamais par personne ni par le contenu de ce que chacun écrit. [Décrivez toute journalisation existante : sa finalité, sa durée de conservation et qui peut la consulter.]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Note au CSE (3/3) — le calendrier et les textes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7. Le calendrier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Information du CSE le [date] ; questions et échanges jusqu’au [date] ; avis du comité lorsque le droit applicable l’exige ; lancement le [date] ; bilan présenté au CSE à [90 jours].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424143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599466"/>
            <a:ext cx="2600000" cy="20416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Les textes, avec votre conseil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599466"/>
            <a:ext cx="7991440" cy="20416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Dans les entreprises d’au moins cinquante salariés, le CSE est informé et consulté sur l’introduction de nouvelles technologies (Code du travail, art. L2312-8, II, 4°) et, préalablement à la décision de leur mise en œuvre, sur les moyens ou les techniques permettant un contrôle de l’activité des salariés (art. L2312-38). Aucune information concernant personnellement un salarié ne peut être collectée par un dispositif qui n’a pas été porté préalablement à sa connaissance (art. L1222-4). Toute restriction aux droits et libertés doit être justifiée par la nature de la tâche et proportionnée au but recherché (art. L1121-1). Votre conseil dira si et comment ces articles s’appliquent à ce projet.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803769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979093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Documents joints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979093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La charte IA de [Organisme] (projet) ; le support du webinaire de sensibilisation ; [la fiche du registre des traitements] ; [les éléments d’analyse d’impact].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68987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865200"/>
            <a:ext cx="260000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Contact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865200"/>
            <a:ext cx="799144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[Nom, fonction — le DPO] · [adresse]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Licence — gardez cette mention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Adapté du kit DoNotLeak publié par Contee (https://donotleak.contee.eu/dpo) sous licence Creative Commons Attribution – Partage dans les mêmes conditions 4.0 (CC BY-SA 4.0, https://creativecommons.org/licenses/by-sa/4.0/deed.fr).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Ce que vous pouvez faire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Vous pouvez le copier, l’adapter et le diffuser, pour tout usage, en citant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0095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28592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Si vous l’adaptez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28592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Partage dans les mêmes conditions : si vous publiez une version adaptée, publiez-la sous la même licence, pour que chacun puisse à son tour profiter des améliorations.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5</Slides>
  <Notes>5</Notes>
  <HiddenSlides>0</HiddenSlides>
  <MMClips>0</MMClips>
  <ScaleCrop>false</ScaleCrop>
  <HeadingPairs>
    <vt:vector size="2" baseType="variant">
      <vt:variant>
        <vt:lpstr>Slide Titles</vt:lpstr>
      </vt:variant>
      <vt:variant>
        <vt:i4>5</vt:i4>
      </vt:variant>
    </vt:vector>
  </HeadingPairs>
  <TitlesOfParts>
    <vt:vector size="5" baseType="lpstr">
      <vt:lpstr>Slide 1</vt:lpstr>
      <vt:lpstr>Note au CSE (1/3) — ce qui est proposé</vt:lpstr>
      <vt:lpstr>Note au CSE (2/3) — données, formation, mesure</vt:lpstr>
      <vt:lpstr>Note au CSE (3/3) — le calendrier et les textes</vt:lpstr>
      <vt:lpstr>Licence — gardez cette mention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 d’information au CSE — l’IA et nos données</dc:title>
  <dc:creator>pptx-rs</dc:creator>
  <cp:lastModifiedBy>pptx-rs</cp:lastModifiedBy>
  <cp:revision>1</cp:revision>
  <dcterms:created xsi:type="dcterms:W3CDTF">2026-10-15T10:42:59Z</dcterms:created>
  <dcterms:modified xsi:type="dcterms:W3CDTF">2026-10-15T10:42:59Z</dcterms:modified>
</cp:coreProperties>
</file>