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notesMaster" Target="notesMasters/notesMaster1.xml"/>
<Relationship Id="rId8" Type="http://schemas.openxmlformats.org/officeDocument/2006/relationships/presProps" Target="presProps.xml"/>
<Relationship Id="rId9" Type="http://schemas.openxmlformats.org/officeDocument/2006/relationships/viewProps" Target="viewProps.xml"/>
<Relationship Id="rId10" Type="http://schemas.openxmlformats.org/officeDocument/2006/relationships/theme" Target="theme/theme1.xml"/>
<Relationship Id="rId11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 slides for the meeting; the full note, to read and file, is another file in the kit. Have your counsel review it: this is not legal advice.</a:t>
            </a:r>
          </a:p>
          <a:p>
            <a:r>
              <a:rPr lang="en-US" dirty="0"/>
              <a:t>Picture: the scene “a charter people understand” from the DoNotLeak picture set, until the scene requested from Contee-Design arrives (E-1: employee representatives read a note with the DPO, no camera, no eye). The picture’s limit: a proposed teaching approach; a signature alone guarantees neither adoption nor compliance.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DoNotLeak watches no one: volumes, never people; nobody’s text is read. The text is processed in memory, then forgotten; the host (OVH SAS, a French company) may keep connection logs — IP address, date, page — that never contain the text. Sources: https://donotleak.contee.eu/security and https://donotleak.contee.eu/legal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France, in companies of at least fifty employees, the works council (CSE) is informed and consulted on the introduction of new technologies (Labour Code, art. L2312-8) and on the means of monitoring employees’ activity (art. L2312-38): your counsel will say whether and how these articles apply. Outside France, your own rules apply. Légifrance: https://www.legifrance.gouv.fr/codes/article_lc/LEGIARTI000043975196 ; https://www.legifrance.gouv.fr/codes/article_lc/LEGIARTI000035610275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notice stays on the last page of any adapted version: it is the condition of the CC BY-SA 4.0 licence. An example to adapt, not legal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28-une-charte-que-l-on-comprend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3600" dirty="0">
                <a:solidFill>
                  <a:srgbClr val="FFFFFF"/>
                </a:solidFill>
                <a:latin typeface="+mj-lt"/>
              </a:rPr>
              <a:t>AI and our data — informing the works council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FFFFFF"/>
                </a:solidFill>
                <a:latin typeface="+mn-lt"/>
              </a:rPr>
              <a:t>[Organisation] · meeting of [date] · have your counsel review it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What the tool does, what it never does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50000"/>
            <a:ext cx="523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850000"/>
            <a:ext cx="5110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What it does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60000"/>
            <a:ext cx="5230000" cy="1808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34280" y="2560000"/>
            <a:ext cx="4961440" cy="160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Finds personal data and access keys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Shows each detection, before sending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Replaces what the person chooses to protect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Leaves the decision to the person</a:t>
            </a:r>
          </a:p>
        </p:txBody>
      </p:sp>
      <p:sp>
        <p:nvSpPr>
          <p:cNvPr id="14" name="Shape 14"/>
          <p:cNvSpPr/>
          <p:nvPr/>
        </p:nvSpPr>
        <p:spPr>
          <a:xfrm>
            <a:off x="6270000" y="1850000"/>
            <a:ext cx="5230000" cy="540000"/>
          </a:xfrm>
          <a:prstGeom prst="roundRect">
            <a:avLst/>
          </a:prstGeom>
          <a:solidFill>
            <a:srgbClr val="C9785B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330000" y="1850000"/>
            <a:ext cx="5110000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What it never does</a:t>
            </a:r>
          </a:p>
        </p:txBody>
      </p:sp>
      <p:sp>
        <p:nvSpPr>
          <p:cNvPr id="16" name="Shape 16"/>
          <p:cNvSpPr/>
          <p:nvPr/>
        </p:nvSpPr>
        <p:spPr>
          <a:xfrm>
            <a:off x="6270000" y="2460000"/>
            <a:ext cx="5230000" cy="1808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6404280" y="2560000"/>
            <a:ext cx="4961440" cy="160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Keep a copy of the text or log it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Let anyone read what is pasted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Ask for an account, report a person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en-US" sz="1800" dirty="0">
                <a:solidFill>
                  <a:srgbClr val="243039"/>
                </a:solidFill>
                <a:latin typeface="+mn-lt"/>
              </a:rPr>
              <a:t>Decide in someone’s place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calendar</a:t>
            </a:r>
          </a:p>
        </p:txBody>
      </p:sp>
      <p:sp>
        <p:nvSpPr>
          <p:cNvPr id="10" name="Shape 10"/>
          <p:cNvSpPr/>
          <p:nvPr/>
        </p:nvSpPr>
        <p:spPr>
          <a:xfrm>
            <a:off x="3700000" y="1520000"/>
            <a:ext cx="4800000" cy="588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3740000" y="1520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Works council informed: [date]</a:t>
            </a:r>
          </a:p>
        </p:txBody>
      </p:sp>
      <p:sp>
        <p:nvSpPr>
          <p:cNvPr id="12" name="Shape 12"/>
          <p:cNvSpPr/>
          <p:nvPr/>
        </p:nvSpPr>
        <p:spPr>
          <a:xfrm>
            <a:off x="3700000" y="2348000"/>
            <a:ext cx="4800000" cy="588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3740000" y="2348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Questions and exchanges</a:t>
            </a:r>
          </a:p>
        </p:txBody>
      </p:sp>
      <p:sp>
        <p:nvSpPr>
          <p:cNvPr id="14" name="Shape 14"/>
          <p:cNvSpPr/>
          <p:nvPr/>
        </p:nvSpPr>
        <p:spPr>
          <a:xfrm>
            <a:off x="3700000" y="3176000"/>
            <a:ext cx="4800000" cy="588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3740000" y="3176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Opinion, where the law requires it</a:t>
            </a:r>
          </a:p>
        </p:txBody>
      </p:sp>
      <p:sp>
        <p:nvSpPr>
          <p:cNvPr id="16" name="Shape 16"/>
          <p:cNvSpPr/>
          <p:nvPr/>
        </p:nvSpPr>
        <p:spPr>
          <a:xfrm>
            <a:off x="3700000" y="4004000"/>
            <a:ext cx="4800000" cy="588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3740000" y="4004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Launch: [date]</a:t>
            </a:r>
          </a:p>
        </p:txBody>
      </p:sp>
      <p:sp>
        <p:nvSpPr>
          <p:cNvPr id="18" name="Shape 18"/>
          <p:cNvSpPr/>
          <p:nvPr/>
        </p:nvSpPr>
        <p:spPr>
          <a:xfrm>
            <a:off x="3700000" y="4832000"/>
            <a:ext cx="4800000" cy="588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3740000" y="4832000"/>
            <a:ext cx="4720000" cy="588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Review with the council at 90 days</a:t>
            </a:r>
          </a:p>
        </p:txBody>
      </p:sp>
      <p:cxnSp>
        <p:nvCxnSpPr>
          <p:cNvPr id="60" name="Connector 60"/>
          <p:cNvCxnSpPr>
</p:cNvCxnSpPr>
          <p:nvPr/>
        </p:nvCxnSpPr>
        <p:spPr>
          <a:xfrm>
            <a:off x="6100000" y="2128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1" name="Connector 61"/>
          <p:cNvCxnSpPr>
</p:cNvCxnSpPr>
          <p:nvPr/>
        </p:nvCxnSpPr>
        <p:spPr>
          <a:xfrm>
            <a:off x="6100000" y="2956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6100000" y="3784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6100000" y="4612000"/>
            <a:ext cx="0" cy="20000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000" b="0" i="0" dirty="0">
                <a:solidFill>
                  <a:srgbClr val="A85F49"/>
                </a:solidFill>
                <a:latin typeface="+mj-lt"/>
              </a:rPr>
              <a:t>Volumes, never people.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[Name, role — the DPO] · [address]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Read the note and the draft AI charter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Send your questions before [date]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The review with the works council, at 90 days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Licence — keep this notice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Adapted from the DoNotLeak kit published by Contee (https://donotleak.contee.eu/dpo) under the Creative Commons Attribution-ShareAlike 4.0 licence (CC BY-SA 4.0, https://creativecommons.org/licenses/by-sa/4.0/deed.en).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you may do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may copy, adapt and share it, for any purpose, crediting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65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0420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you adapt 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0420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ShareAlike: if you publish an adapted version, publish it under the same licence, so that everyone can benefit from the improvements in turn.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5</Slides>
  <Notes>4</Notes>
  <HiddenSlides>0</HiddenSlides>
  <MMClips>0</MMClips>
  <ScaleCrop>false</ScaleCrop>
  <HeadingPairs>
    <vt:vector size="2" baseType="variant">
      <vt:variant>
        <vt:lpstr>Slide Titles</vt:lpstr>
      </vt:variant>
      <vt:variant>
        <vt:i4>5</vt:i4>
      </vt:variant>
    </vt:vector>
  </HeadingPairs>
  <TitlesOfParts>
    <vt:vector size="5" baseType="lpstr">
      <vt:lpstr>Slide 1</vt:lpstr>
      <vt:lpstr>What the tool does, what it never does</vt:lpstr>
      <vt:lpstr>The calendar</vt:lpstr>
      <vt:lpstr>Volumes, never people.</vt:lpstr>
      <vt:lpstr>Licence — keep this notice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and our data — informing the works council</dc:title>
  <dc:creator>pptx-rs</dc:creator>
  <cp:lastModifiedBy>pptx-rs</cp:lastModifiedBy>
  <cp:revision>1</cp:revision>
  <dcterms:created xsi:type="dcterms:W3CDTF">2026-10-15T10:43:03Z</dcterms:created>
  <dcterms:modified xsi:type="dcterms:W3CDTF">2026-10-15T10:43:03Z</dcterms:modified>
</cp:coreProperties>
</file>